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9" autoAdjust="0"/>
    <p:restoredTop sz="94660"/>
  </p:normalViewPr>
  <p:slideViewPr>
    <p:cSldViewPr snapToGrid="0">
      <p:cViewPr>
        <p:scale>
          <a:sx n="80" d="100"/>
          <a:sy n="80" d="100"/>
        </p:scale>
        <p:origin x="1382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6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6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0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4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8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7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27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60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88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24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2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B89C3-C7DE-4908-A713-2436E8ED39AF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E63CC-8692-403A-9736-8B0AEA30C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2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34470" y="0"/>
            <a:ext cx="8875059" cy="6858000"/>
            <a:chOff x="134470" y="0"/>
            <a:chExt cx="8875059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470" y="0"/>
              <a:ext cx="8875059" cy="6858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942975" y="721667"/>
              <a:ext cx="409575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Long Island Sound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01676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2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5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86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23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</dc:creator>
  <cp:lastModifiedBy>Bob</cp:lastModifiedBy>
  <cp:revision>1</cp:revision>
  <dcterms:created xsi:type="dcterms:W3CDTF">2022-03-29T20:13:13Z</dcterms:created>
  <dcterms:modified xsi:type="dcterms:W3CDTF">2022-03-29T20:22:49Z</dcterms:modified>
</cp:coreProperties>
</file>